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aleway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11" Type="http://schemas.openxmlformats.org/officeDocument/2006/relationships/slide" Target="slides/slide6.xml"/><Relationship Id="rId22" Type="http://schemas.openxmlformats.org/officeDocument/2006/relationships/font" Target="fonts/Lato-boldItalic.fntdata"/><Relationship Id="rId10" Type="http://schemas.openxmlformats.org/officeDocument/2006/relationships/slide" Target="slides/slide5.xml"/><Relationship Id="rId21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regular.fntdata"/><Relationship Id="rId14" Type="http://schemas.openxmlformats.org/officeDocument/2006/relationships/slide" Target="slides/slide9.xml"/><Relationship Id="rId17" Type="http://schemas.openxmlformats.org/officeDocument/2006/relationships/font" Target="fonts/Raleway-italic.fntdata"/><Relationship Id="rId16" Type="http://schemas.openxmlformats.org/officeDocument/2006/relationships/font" Target="fonts/Raleway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regular.fntdata"/><Relationship Id="rId6" Type="http://schemas.openxmlformats.org/officeDocument/2006/relationships/slide" Target="slides/slide1.xml"/><Relationship Id="rId18" Type="http://schemas.openxmlformats.org/officeDocument/2006/relationships/font" Target="fonts/Raleway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890ba94098_0_3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890ba94098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890ba94098_0_3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890ba94098_0_3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890ba94098_0_3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890ba94098_0_3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90ba94098_0_3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890ba94098_0_3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90ba94098_0_3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890ba94098_0_3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890ba94098_0_3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890ba94098_0_3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890ba94098_0_3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890ba94098_0_3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90ba94098_0_3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890ba94098_0_3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7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8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9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r" sz="3000">
                <a:solidFill>
                  <a:srgbClr val="FFFF00"/>
                </a:solidFill>
              </a:rPr>
              <a:t>ЈЕЗИЧКО - ГРАМАТИЧКА ВЕЖБА</a:t>
            </a:r>
            <a:endParaRPr sz="3000">
              <a:solidFill>
                <a:srgbClr val="FFFF00"/>
              </a:solidFill>
            </a:endParaRPr>
          </a:p>
        </p:txBody>
      </p:sp>
      <p:sp>
        <p:nvSpPr>
          <p:cNvPr id="73" name="Google Shape;73;p13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sr" sz="3800">
                <a:solidFill>
                  <a:srgbClr val="FFFF00"/>
                </a:solidFill>
              </a:rPr>
              <a:t>РЕЧ ПО РЕЧ РЕЧЕНИЦА </a:t>
            </a:r>
            <a:endParaRPr i="1" sz="3800">
              <a:solidFill>
                <a:srgbClr val="FFFF00"/>
              </a:solidFill>
            </a:endParaRPr>
          </a:p>
        </p:txBody>
      </p:sp>
      <p:pic>
        <p:nvPicPr>
          <p:cNvPr id="74" name="Google Shape;7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575" y="4031075"/>
            <a:ext cx="1008025" cy="100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52725" y="152400"/>
            <a:ext cx="4838700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4"/>
          <p:cNvSpPr txBox="1"/>
          <p:nvPr/>
        </p:nvSpPr>
        <p:spPr>
          <a:xfrm>
            <a:off x="0" y="0"/>
            <a:ext cx="3000000" cy="3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r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моравка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2650" y="198825"/>
            <a:ext cx="4838700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5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r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моравка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2650" y="152400"/>
            <a:ext cx="4838700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6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r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моравка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2650" y="152400"/>
            <a:ext cx="4838700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7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r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моравка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2650" y="152400"/>
            <a:ext cx="4838700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8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r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моравка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29525" y="233650"/>
            <a:ext cx="4838700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9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r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моравка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2650" y="152400"/>
            <a:ext cx="4838700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0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r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моравка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9075" y="152400"/>
            <a:ext cx="4838700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70263" y="3517575"/>
            <a:ext cx="1276426" cy="1276426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21"/>
          <p:cNvSpPr txBox="1"/>
          <p:nvPr/>
        </p:nvSpPr>
        <p:spPr>
          <a:xfrm>
            <a:off x="7751525" y="4794000"/>
            <a:ext cx="1113900" cy="3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r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моравка</a:t>
            </a:r>
            <a:endParaRPr b="1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