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9CDFA35-DB17-446C-A6A4-AE26E3E72D4C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9293956-FE59-4A1D-8B2F-06127AB3B6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2.wav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3.wav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Провера штампаних слова-систематизација </a:t>
            </a:r>
          </a:p>
          <a:p>
            <a:r>
              <a:rPr lang="sr-Cyrl-RS" dirty="0" smtClean="0"/>
              <a:t>1.РАЗРЕД</a:t>
            </a:r>
          </a:p>
          <a:p>
            <a:endParaRPr lang="sr-Cyrl-RS" dirty="0" smtClean="0"/>
          </a:p>
          <a:p>
            <a:endParaRPr lang="sr-Cyrl-RS" dirty="0" smtClean="0"/>
          </a:p>
          <a:p>
            <a:r>
              <a:rPr lang="sr-Cyrl-RS" dirty="0" smtClean="0"/>
              <a:t>                                	</a:t>
            </a:r>
            <a:r>
              <a:rPr lang="sr-Cyrl-RS" sz="900" dirty="0" smtClean="0"/>
              <a:t>моравка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ТЕМА: ШТАМПАНА СЛОВА</a:t>
            </a:r>
            <a:endParaRPr lang="en-US" dirty="0"/>
          </a:p>
        </p:txBody>
      </p:sp>
      <p:pic>
        <p:nvPicPr>
          <p:cNvPr id="4" name="~PP2450.WAV">
            <a:hlinkClick r:id="" action="ppaction://media"/>
          </p:cNvPr>
          <p:cNvPicPr>
            <a:picLocks noRot="1" noChangeAspect="1"/>
          </p:cNvPicPr>
          <p:nvPr>
            <a:wavAudioFile r:embed="rId1" name="~PP2450.WAV"/>
          </p:nvPr>
        </p:nvPicPr>
        <p:blipFill>
          <a:blip r:embed="rId3"/>
          <a:stretch>
            <a:fillRect/>
          </a:stretch>
        </p:blipFill>
        <p:spPr>
          <a:xfrm>
            <a:off x="8670925" y="63849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4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FF0000"/>
                </a:solidFill>
              </a:rPr>
              <a:t>ПРОВЕРА НОВИХ ШТАМПАНИХ СЛОВА</a:t>
            </a:r>
            <a:br>
              <a:rPr lang="sr-Cyrl-RS" sz="2800" b="1" dirty="0" smtClean="0">
                <a:solidFill>
                  <a:srgbClr val="FF0000"/>
                </a:solidFill>
              </a:rPr>
            </a:br>
            <a:r>
              <a:rPr lang="sr-Cyrl-RS" sz="2800" b="1" dirty="0" smtClean="0">
                <a:solidFill>
                  <a:srgbClr val="FF0000"/>
                </a:solidFill>
              </a:rPr>
              <a:t>Т,Г,П,Н,Л,Д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Moravka\OneDrive\Desktop\СИСТЕМАТИЗАЦИЈА СРПСКИ  ЈУНИ 2020\159109034900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428736"/>
            <a:ext cx="3500462" cy="4667283"/>
          </a:xfrm>
          <a:prstGeom prst="rect">
            <a:avLst/>
          </a:prstGeom>
          <a:noFill/>
        </p:spPr>
      </p:pic>
      <p:pic>
        <p:nvPicPr>
          <p:cNvPr id="1028" name="Picture 4" descr="C:\Users\Moravka\OneDrive\Desktop\СРПСКИ ЈЕЗИК ОЛАЈН\101092702_3096972593704889_1542478366953701376_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2714620"/>
            <a:ext cx="2662087" cy="1913375"/>
          </a:xfrm>
          <a:prstGeom prst="rect">
            <a:avLst/>
          </a:prstGeom>
          <a:noFill/>
        </p:spPr>
      </p:pic>
      <p:pic>
        <p:nvPicPr>
          <p:cNvPr id="5" name="~PP3555.WAV">
            <a:hlinkClick r:id="" action="ppaction://media"/>
          </p:cNvPr>
          <p:cNvPicPr>
            <a:picLocks noRot="1" noChangeAspect="1"/>
          </p:cNvPicPr>
          <p:nvPr>
            <a:wavAudioFile r:embed="rId1" name="~PP3555.WAV"/>
          </p:nvPr>
        </p:nvPicPr>
        <p:blipFill>
          <a:blip r:embed="rId5"/>
          <a:stretch>
            <a:fillRect/>
          </a:stretch>
        </p:blipFill>
        <p:spPr>
          <a:xfrm>
            <a:off x="8670925" y="63849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80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rgbClr val="FF0000"/>
                </a:solidFill>
              </a:rPr>
              <a:t>ПРОВЕРА НОВИХ ШТАМПАНИХ СЛОВА</a:t>
            </a:r>
            <a:br>
              <a:rPr lang="sr-Cyrl-RS" sz="2400" b="1" dirty="0" smtClean="0">
                <a:solidFill>
                  <a:srgbClr val="FF0000"/>
                </a:solidFill>
              </a:rPr>
            </a:br>
            <a:r>
              <a:rPr lang="sr-Cyrl-RS" sz="2400" b="1" dirty="0" smtClean="0">
                <a:solidFill>
                  <a:srgbClr val="FF0000"/>
                </a:solidFill>
              </a:rPr>
              <a:t>Т,Г,П,Н,Л,Д</a:t>
            </a:r>
            <a:endParaRPr lang="en-US" sz="2400" dirty="0"/>
          </a:p>
        </p:txBody>
      </p:sp>
      <p:pic>
        <p:nvPicPr>
          <p:cNvPr id="2050" name="Picture 2" descr="C:\Users\Moravka\OneDrive\Desktop\СИСТЕМАТИЗАЦИЈА СРПСКИ  ЈУНИ 2020\159109035179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714488"/>
            <a:ext cx="3286148" cy="4214842"/>
          </a:xfrm>
          <a:prstGeom prst="rect">
            <a:avLst/>
          </a:prstGeom>
          <a:noFill/>
        </p:spPr>
      </p:pic>
      <p:pic>
        <p:nvPicPr>
          <p:cNvPr id="2051" name="Picture 3" descr="C:\Users\Moravka\OneDrive\Desktop\СРПСКИ ЈЕЗИК ОЛАЈН\101250321_3096972950371520_1795897023854018560_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000372"/>
            <a:ext cx="3334564" cy="2438400"/>
          </a:xfrm>
          <a:prstGeom prst="rect">
            <a:avLst/>
          </a:prstGeom>
          <a:noFill/>
        </p:spPr>
      </p:pic>
      <p:pic>
        <p:nvPicPr>
          <p:cNvPr id="5" name="~PP678.WAV">
            <a:hlinkClick r:id="" action="ppaction://media"/>
          </p:cNvPr>
          <p:cNvPicPr>
            <a:picLocks noRot="1" noChangeAspect="1"/>
          </p:cNvPicPr>
          <p:nvPr>
            <a:wavAudioFile r:embed="rId1" name="~PP678.WAV"/>
          </p:nvPr>
        </p:nvPicPr>
        <p:blipFill>
          <a:blip r:embed="rId5"/>
          <a:stretch>
            <a:fillRect/>
          </a:stretch>
        </p:blipFill>
        <p:spPr>
          <a:xfrm>
            <a:off x="8670925" y="63849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2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b="1" dirty="0" smtClean="0">
                <a:solidFill>
                  <a:srgbClr val="FF0000"/>
                </a:solidFill>
              </a:rPr>
              <a:t>ПРОВЕРА НОВИХ ШТАМПАНИХ СЛОВА</a:t>
            </a:r>
            <a:br>
              <a:rPr lang="sr-Cyrl-RS" sz="2000" b="1" dirty="0" smtClean="0">
                <a:solidFill>
                  <a:srgbClr val="FF0000"/>
                </a:solidFill>
              </a:rPr>
            </a:br>
            <a:r>
              <a:rPr lang="sr-Cyrl-RS" sz="2000" b="1" dirty="0" smtClean="0">
                <a:solidFill>
                  <a:srgbClr val="FF0000"/>
                </a:solidFill>
              </a:rPr>
              <a:t>Б,Ф,К,Ж,Х</a:t>
            </a:r>
            <a:endParaRPr lang="en-US" sz="2000" dirty="0"/>
          </a:p>
        </p:txBody>
      </p:sp>
      <p:pic>
        <p:nvPicPr>
          <p:cNvPr id="3074" name="Picture 2" descr="C:\Users\Moravka\OneDrive\Desktop\СИСТЕМАТИЗАЦИЈА СРПСКИ  ЈУНИ 2020\159109034254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7"/>
            <a:ext cx="3571900" cy="4572032"/>
          </a:xfrm>
          <a:prstGeom prst="rect">
            <a:avLst/>
          </a:prstGeom>
          <a:noFill/>
        </p:spPr>
      </p:pic>
      <p:pic>
        <p:nvPicPr>
          <p:cNvPr id="3075" name="Picture 3" descr="C:\Users\Moravka\OneDrive\Desktop\СРПСКИ ЈЕЗИК ОЛАЈН\101134820_3096972047038277_4458025166751924224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643182"/>
            <a:ext cx="3317859" cy="2405448"/>
          </a:xfrm>
          <a:prstGeom prst="rect">
            <a:avLst/>
          </a:prstGeom>
          <a:noFill/>
        </p:spPr>
      </p:pic>
    </p:spTree>
  </p:cSld>
  <p:clrMapOvr>
    <a:masterClrMapping/>
  </p:clrMapOvr>
  <p:transition advTm="1014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b="1" dirty="0" smtClean="0">
                <a:solidFill>
                  <a:srgbClr val="FF0000"/>
                </a:solidFill>
              </a:rPr>
              <a:t>ПРОВЕРА НОВИХ ШТАМПАНИХ СЛОВА</a:t>
            </a:r>
            <a:br>
              <a:rPr lang="sr-Cyrl-RS" sz="2000" b="1" dirty="0" smtClean="0">
                <a:solidFill>
                  <a:srgbClr val="FF0000"/>
                </a:solidFill>
              </a:rPr>
            </a:br>
            <a:r>
              <a:rPr lang="sr-Cyrl-RS" sz="2000" b="1" dirty="0" smtClean="0">
                <a:solidFill>
                  <a:srgbClr val="FF0000"/>
                </a:solidFill>
              </a:rPr>
              <a:t>Т,Г,П,Н,Л,Д</a:t>
            </a:r>
            <a:endParaRPr lang="en-US" sz="2000" dirty="0"/>
          </a:p>
        </p:txBody>
      </p:sp>
      <p:pic>
        <p:nvPicPr>
          <p:cNvPr id="4098" name="Picture 2" descr="C:\Users\Moravka\OneDrive\Desktop\СИСТЕМАТИЗАЦИЈА СРПСКИ  ЈУНИ 2020\159109034699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3714776" cy="4786346"/>
          </a:xfrm>
          <a:prstGeom prst="rect">
            <a:avLst/>
          </a:prstGeom>
          <a:noFill/>
        </p:spPr>
      </p:pic>
      <p:pic>
        <p:nvPicPr>
          <p:cNvPr id="4099" name="Picture 3" descr="C:\Users\Moravka\OneDrive\Desktop\СРПСКИ ЈЕЗИК ОЛАЈН\101281816_3096972117038270_6428811897394429952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928934"/>
            <a:ext cx="3765824" cy="2706686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rgbClr val="FF0000"/>
                </a:solidFill>
              </a:rPr>
              <a:t>ПРОВЕРА НОВИХ ШТАМПАНИХ СЛОВА</a:t>
            </a:r>
            <a:br>
              <a:rPr lang="sr-Cyrl-RS" sz="2400" b="1" dirty="0" smtClean="0">
                <a:solidFill>
                  <a:srgbClr val="FF0000"/>
                </a:solidFill>
              </a:rPr>
            </a:br>
            <a:r>
              <a:rPr lang="sr-Cyrl-RS" sz="2400" b="1" dirty="0" smtClean="0">
                <a:solidFill>
                  <a:srgbClr val="FF0000"/>
                </a:solidFill>
              </a:rPr>
              <a:t>Ц,Џ,Ч,Ћ,Ђ</a:t>
            </a:r>
            <a:endParaRPr lang="en-US" sz="2400" dirty="0"/>
          </a:p>
        </p:txBody>
      </p:sp>
      <p:pic>
        <p:nvPicPr>
          <p:cNvPr id="5122" name="Picture 2" descr="C:\Users\Moravka\OneDrive\Desktop\СИСТЕМАТИЗАЦИЈА СРПСКИ  ЈУНИ 2020\159109034111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428736"/>
            <a:ext cx="3286148" cy="4714908"/>
          </a:xfrm>
          <a:prstGeom prst="rect">
            <a:avLst/>
          </a:prstGeom>
          <a:noFill/>
        </p:spPr>
      </p:pic>
      <p:pic>
        <p:nvPicPr>
          <p:cNvPr id="5123" name="Picture 3" descr="C:\Users\Moravka\OneDrive\Desktop\СРПСКИ ЈЕЗИК ОЛАЈН\100818404_3096972797038202_7259322580891336704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786058"/>
            <a:ext cx="3252081" cy="2327271"/>
          </a:xfrm>
          <a:prstGeom prst="rect">
            <a:avLst/>
          </a:prstGeom>
          <a:noFill/>
        </p:spPr>
      </p:pic>
    </p:spTree>
  </p:cSld>
  <p:clrMapOvr>
    <a:masterClrMapping/>
  </p:clrMapOvr>
  <p:transition advTm="11047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2400" b="1" dirty="0" smtClean="0">
                <a:solidFill>
                  <a:srgbClr val="FF0000"/>
                </a:solidFill>
              </a:rPr>
              <a:t>ПРОВЕРА НОВИХ ШТАМПАНИХ СЛОВА</a:t>
            </a:r>
            <a:br>
              <a:rPr lang="sr-Cyrl-RS" sz="2400" b="1" dirty="0" smtClean="0">
                <a:solidFill>
                  <a:srgbClr val="FF0000"/>
                </a:solidFill>
              </a:rPr>
            </a:br>
            <a:r>
              <a:rPr lang="sr-Cyrl-RS" sz="2400" b="1" dirty="0" smtClean="0">
                <a:solidFill>
                  <a:srgbClr val="FF0000"/>
                </a:solidFill>
              </a:rPr>
              <a:t> Ц,Џ,Ч,Ћ,Ђ </a:t>
            </a:r>
            <a:endParaRPr lang="en-US" sz="2400" dirty="0"/>
          </a:p>
        </p:txBody>
      </p:sp>
      <p:pic>
        <p:nvPicPr>
          <p:cNvPr id="6146" name="Picture 2" descr="C:\Users\Moravka\OneDrive\Desktop\СИСТЕМАТИЗАЦИЈА СРПСКИ  ЈУНИ 2020\159109034491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500174"/>
            <a:ext cx="3714776" cy="4857784"/>
          </a:xfrm>
          <a:prstGeom prst="rect">
            <a:avLst/>
          </a:prstGeom>
          <a:noFill/>
        </p:spPr>
      </p:pic>
      <p:pic>
        <p:nvPicPr>
          <p:cNvPr id="6147" name="Picture 3" descr="C:\Users\Moravka\OneDrive\Desktop\СРПСКИ ЈЕЗИК ОЛАЈН\92947719_3096972263704922_4422539635851264000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9" y="2714620"/>
            <a:ext cx="2857520" cy="1900621"/>
          </a:xfrm>
          <a:prstGeom prst="rect">
            <a:avLst/>
          </a:prstGeom>
          <a:noFill/>
        </p:spPr>
      </p:pic>
    </p:spTree>
  </p:cSld>
  <p:clrMapOvr>
    <a:masterClrMapping/>
  </p:clrMapOvr>
  <p:transition advTm="1076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СРЕЋАН РАД!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Users\Moravka\OneDrive\Desktop\СРПСКИ ЈЕЗИК ОЛАЈН\101495331_1094615964255143_5023238748326854656_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2217723" cy="2500330"/>
          </a:xfrm>
          <a:prstGeom prst="rect">
            <a:avLst/>
          </a:prstGeom>
          <a:noFill/>
        </p:spPr>
      </p:pic>
      <p:pic>
        <p:nvPicPr>
          <p:cNvPr id="7171" name="Picture 3" descr="C:\Users\Moravka\OneDrive\Desktop\ЧОС\67486196_457893171716975_8692386840663031808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60888" y="2376488"/>
            <a:ext cx="2143125" cy="214312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7500958" y="5929330"/>
            <a:ext cx="63511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  <p:transition advTm="11015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360</TotalTime>
  <Words>37</Words>
  <Application>Microsoft Office PowerPoint</Application>
  <PresentationFormat>On-screen Show (4:3)</PresentationFormat>
  <Paragraphs>14</Paragraphs>
  <Slides>8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ТЕМА: ШТАМПАНА СЛОВА</vt:lpstr>
      <vt:lpstr>ПРОВЕРА НОВИХ ШТАМПАНИХ СЛОВА Т,Г,П,Н,Л,Д</vt:lpstr>
      <vt:lpstr>ПРОВЕРА НОВИХ ШТАМПАНИХ СЛОВА Т,Г,П,Н,Л,Д</vt:lpstr>
      <vt:lpstr>ПРОВЕРА НОВИХ ШТАМПАНИХ СЛОВА Б,Ф,К,Ж,Х</vt:lpstr>
      <vt:lpstr>ПРОВЕРА НОВИХ ШТАМПАНИХ СЛОВА Т,Г,П,Н,Л,Д</vt:lpstr>
      <vt:lpstr>ПРОВЕРА НОВИХ ШТАМПАНИХ СЛОВА Ц,Џ,Ч,Ћ,Ђ</vt:lpstr>
      <vt:lpstr>ПРОВЕРА НОВИХ ШТАМПАНИХ СЛОВА  Ц,Џ,Ч,Ћ,Ђ </vt:lpstr>
      <vt:lpstr>СРЕЋАН РАД!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ШТАМПАНА СЛОВА</dc:title>
  <dc:creator>Moravka Ivanovic</dc:creator>
  <cp:lastModifiedBy>Moravka Ivanovic</cp:lastModifiedBy>
  <cp:revision>19</cp:revision>
  <dcterms:created xsi:type="dcterms:W3CDTF">2020-06-02T09:25:42Z</dcterms:created>
  <dcterms:modified xsi:type="dcterms:W3CDTF">2020-06-07T15:06:35Z</dcterms:modified>
</cp:coreProperties>
</file>