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84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623A-E539-4A9F-9458-B8F5D485AE17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729D4-72DC-4649-9200-5FE1590C7DE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623A-E539-4A9F-9458-B8F5D485AE17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729D4-72DC-4649-9200-5FE1590C7D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623A-E539-4A9F-9458-B8F5D485AE17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729D4-72DC-4649-9200-5FE1590C7D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623A-E539-4A9F-9458-B8F5D485AE17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729D4-72DC-4649-9200-5FE1590C7D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623A-E539-4A9F-9458-B8F5D485AE17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729D4-72DC-4649-9200-5FE1590C7DE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623A-E539-4A9F-9458-B8F5D485AE17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729D4-72DC-4649-9200-5FE1590C7D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623A-E539-4A9F-9458-B8F5D485AE17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729D4-72DC-4649-9200-5FE1590C7D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623A-E539-4A9F-9458-B8F5D485AE17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729D4-72DC-4649-9200-5FE1590C7D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623A-E539-4A9F-9458-B8F5D485AE17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729D4-72DC-4649-9200-5FE1590C7D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623A-E539-4A9F-9458-B8F5D485AE17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729D4-72DC-4649-9200-5FE1590C7D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623A-E539-4A9F-9458-B8F5D485AE17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E5729D4-72DC-4649-9200-5FE1590C7DE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B1F623A-E539-4A9F-9458-B8F5D485AE17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5729D4-72DC-4649-9200-5FE1590C7DE4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b="1" dirty="0" smtClean="0">
                <a:solidFill>
                  <a:schemeClr val="accent1">
                    <a:lumMod val="75000"/>
                  </a:schemeClr>
                </a:solidFill>
              </a:rPr>
              <a:t>ЈЕЗИЧКО-ГРАМАТИЧКА ВЕЖБА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b="1" dirty="0" smtClean="0">
                <a:solidFill>
                  <a:schemeClr val="accent1">
                    <a:lumMod val="75000"/>
                  </a:schemeClr>
                </a:solidFill>
              </a:rPr>
              <a:t>ВИШЕ РЕЧИ - ЕТО РЕЧЕНИЦЕ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67911314_457893238383635_9205355435027070976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148" y="5715016"/>
            <a:ext cx="1000132" cy="100013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857884" y="6143644"/>
            <a:ext cx="77777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900" b="1" dirty="0" smtClean="0">
                <a:solidFill>
                  <a:srgbClr val="0070C0"/>
                </a:solidFill>
              </a:rPr>
              <a:t>МОРАВКА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>
                <a:solidFill>
                  <a:srgbClr val="0070C0"/>
                </a:solidFill>
              </a:rPr>
              <a:t>ПОНОВИМО, УВЕЖБАЈМО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 descr="processed1111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25731" y="1935163"/>
            <a:ext cx="2892538" cy="4389437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rgbClr val="C00000"/>
                </a:solidFill>
              </a:rPr>
              <a:t>       </a:t>
            </a:r>
            <a:br>
              <a:rPr lang="sr-Cyrl-RS" dirty="0" smtClean="0">
                <a:solidFill>
                  <a:srgbClr val="C00000"/>
                </a:solidFill>
              </a:rPr>
            </a:br>
            <a:r>
              <a:rPr lang="sr-Cyrl-RS" dirty="0" smtClean="0">
                <a:solidFill>
                  <a:srgbClr val="C00000"/>
                </a:solidFill>
              </a:rPr>
              <a:t> </a:t>
            </a:r>
            <a:r>
              <a:rPr lang="sr-Cyrl-RS" dirty="0" smtClean="0">
                <a:solidFill>
                  <a:srgbClr val="C00000"/>
                </a:solidFill>
              </a:rPr>
              <a:t>   </a:t>
            </a:r>
            <a:r>
              <a:rPr lang="sr-Cyrl-RS" b="1" dirty="0" smtClean="0">
                <a:solidFill>
                  <a:srgbClr val="0070C0"/>
                </a:solidFill>
              </a:rPr>
              <a:t>ПРЕПИШИ И ПОНОВИ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 descr="СРПСКИ 1.6.20202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242379"/>
            <a:ext cx="4038600" cy="3615513"/>
          </a:xfrm>
        </p:spPr>
      </p:pic>
      <p:pic>
        <p:nvPicPr>
          <p:cNvPr id="8" name="Content Placeholder 7" descr="IMG_20200601_165146......pn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72000" y="2428868"/>
            <a:ext cx="4038600" cy="2381586"/>
          </a:xfrm>
        </p:spPr>
      </p:pic>
      <p:pic>
        <p:nvPicPr>
          <p:cNvPr id="5" name="Picture 4" descr="67911314_457893238383635_9205355435027070976_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5918" y="5357826"/>
            <a:ext cx="1143008" cy="1143008"/>
          </a:xfrm>
          <a:prstGeom prst="rect">
            <a:avLst/>
          </a:prstGeom>
        </p:spPr>
      </p:pic>
      <p:sp>
        <p:nvSpPr>
          <p:cNvPr id="6" name="5-Point Star 5"/>
          <p:cNvSpPr/>
          <p:nvPr/>
        </p:nvSpPr>
        <p:spPr>
          <a:xfrm>
            <a:off x="6500826" y="4714884"/>
            <a:ext cx="1928826" cy="200026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Sun 8"/>
          <p:cNvSpPr/>
          <p:nvPr/>
        </p:nvSpPr>
        <p:spPr>
          <a:xfrm>
            <a:off x="5072066" y="5072074"/>
            <a:ext cx="2286016" cy="1571636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00034" y="107154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Cyrl-RS" b="1" dirty="0" smtClean="0">
                <a:solidFill>
                  <a:srgbClr val="0070C0"/>
                </a:solidFill>
              </a:rPr>
              <a:t>Обоји слику.</a:t>
            </a:r>
            <a:br>
              <a:rPr lang="sr-Cyrl-RS" b="1" dirty="0" smtClean="0">
                <a:solidFill>
                  <a:srgbClr val="0070C0"/>
                </a:solidFill>
              </a:rPr>
            </a:br>
            <a:r>
              <a:rPr lang="sr-Cyrl-RS" b="1" dirty="0" smtClean="0">
                <a:solidFill>
                  <a:srgbClr val="0070C0"/>
                </a:solidFill>
              </a:rPr>
              <a:t> Који је наслов басне? 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7" name="Content Placeholder 6" descr="91860756_127132578890275_5827284268547571712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3174" y="2285992"/>
            <a:ext cx="3853358" cy="4389437"/>
          </a:xfrm>
        </p:spPr>
      </p:pic>
      <p:sp>
        <p:nvSpPr>
          <p:cNvPr id="8" name="Rectangle 7"/>
          <p:cNvSpPr/>
          <p:nvPr/>
        </p:nvSpPr>
        <p:spPr>
          <a:xfrm>
            <a:off x="6858016" y="6000768"/>
            <a:ext cx="77777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900" b="1" dirty="0" smtClean="0">
                <a:solidFill>
                  <a:srgbClr val="0070C0"/>
                </a:solidFill>
              </a:rPr>
              <a:t>МОРАВКА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14546" y="714356"/>
            <a:ext cx="6191264" cy="1143000"/>
          </a:xfrm>
        </p:spPr>
        <p:txBody>
          <a:bodyPr/>
          <a:lstStyle/>
          <a:p>
            <a:r>
              <a:rPr lang="sr-Cyrl-RS" b="1" dirty="0" smtClean="0">
                <a:solidFill>
                  <a:schemeClr val="accent1">
                    <a:lumMod val="75000"/>
                  </a:schemeClr>
                </a:solidFill>
              </a:rPr>
              <a:t>СРЕЋАН РАД!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Smiley Face 4"/>
          <p:cNvSpPr/>
          <p:nvPr/>
        </p:nvSpPr>
        <p:spPr>
          <a:xfrm>
            <a:off x="714348" y="2786058"/>
            <a:ext cx="2571768" cy="292895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un 5"/>
          <p:cNvSpPr/>
          <p:nvPr/>
        </p:nvSpPr>
        <p:spPr>
          <a:xfrm>
            <a:off x="4643438" y="2786058"/>
            <a:ext cx="2714644" cy="35719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142844" y="1357298"/>
            <a:ext cx="1500198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</TotalTime>
  <Words>19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ЈЕЗИЧКО-ГРАМАТИЧКА ВЕЖБА</vt:lpstr>
      <vt:lpstr>ПОНОВИМО, УВЕЖБАЈМО</vt:lpstr>
      <vt:lpstr>            ПРЕПИШИ И ПОНОВИ</vt:lpstr>
      <vt:lpstr>Обоји слику.  Који је наслов басне? </vt:lpstr>
      <vt:lpstr>СРЕЋАН РАД!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ЈЕЗИЧКО-ГРАМАТИЧКА ВЕЖБА</dc:title>
  <dc:creator>Moravka Ivanovic</dc:creator>
  <cp:lastModifiedBy>Moravka Ivanovic</cp:lastModifiedBy>
  <cp:revision>5</cp:revision>
  <dcterms:created xsi:type="dcterms:W3CDTF">2020-06-01T16:12:03Z</dcterms:created>
  <dcterms:modified xsi:type="dcterms:W3CDTF">2020-06-01T16:55:23Z</dcterms:modified>
</cp:coreProperties>
</file>