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59" r:id="rId5"/>
    <p:sldId id="262" r:id="rId6"/>
    <p:sldId id="263" r:id="rId7"/>
    <p:sldId id="257" r:id="rId8"/>
    <p:sldId id="258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84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03952F3-B177-4921-BE92-6E4BE1E87AE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0A4FBEB-C06B-4AFD-86AC-032912F716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952F3-B177-4921-BE92-6E4BE1E87AE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4FBEB-C06B-4AFD-86AC-032912F716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952F3-B177-4921-BE92-6E4BE1E87AE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4FBEB-C06B-4AFD-86AC-032912F716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03952F3-B177-4921-BE92-6E4BE1E87AE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4FBEB-C06B-4AFD-86AC-032912F716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03952F3-B177-4921-BE92-6E4BE1E87AE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0A4FBEB-C06B-4AFD-86AC-032912F716EB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03952F3-B177-4921-BE92-6E4BE1E87AE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0A4FBEB-C06B-4AFD-86AC-032912F716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03952F3-B177-4921-BE92-6E4BE1E87AE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0A4FBEB-C06B-4AFD-86AC-032912F716E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952F3-B177-4921-BE92-6E4BE1E87AE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A4FBEB-C06B-4AFD-86AC-032912F716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03952F3-B177-4921-BE92-6E4BE1E87AE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0A4FBEB-C06B-4AFD-86AC-032912F716E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03952F3-B177-4921-BE92-6E4BE1E87AE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0A4FBEB-C06B-4AFD-86AC-032912F716E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03952F3-B177-4921-BE92-6E4BE1E87AE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0A4FBEB-C06B-4AFD-86AC-032912F716E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03952F3-B177-4921-BE92-6E4BE1E87AE9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0A4FBEB-C06B-4AFD-86AC-032912F716E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sr-Cyrl-RS" b="1" dirty="0" smtClean="0"/>
              <a:t>ПИСАНА СЛОВА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sr-Cyrl-RS" b="1" dirty="0" smtClean="0">
                <a:solidFill>
                  <a:schemeClr val="accent1">
                    <a:lumMod val="75000"/>
                  </a:schemeClr>
                </a:solidFill>
              </a:rPr>
              <a:t>СИСТЕМАТИЗАЦИЈА, ВЕЖБАЊЕ И ПОНАВЉАЊЕ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Picture 3" descr="67911314_457893238383635_9205355435027070976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5286388"/>
            <a:ext cx="1428760" cy="14287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4" descr="1591074340659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5719" y="5286388"/>
            <a:ext cx="1905013" cy="14287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sr-Cyrl-RS" sz="6600" b="1" smtClean="0"/>
              <a:t>СРЕЋАН РАД!</a:t>
            </a:r>
            <a:endParaRPr lang="en-US" sz="6600" b="1" dirty="0"/>
          </a:p>
        </p:txBody>
      </p:sp>
      <p:pic>
        <p:nvPicPr>
          <p:cNvPr id="7173" name="Picture 5" descr="C:\Users\Moravka\OneDrive\Desktop\ЧОС\Е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3" y="2786058"/>
            <a:ext cx="3340132" cy="3512192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1643042" y="6500834"/>
            <a:ext cx="70403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900" b="1" dirty="0" smtClean="0"/>
              <a:t>моравка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sr-Cyrl-RS" b="1" dirty="0" smtClean="0"/>
              <a:t>ПИСАНА СЛОВА-АЗБУКА</a:t>
            </a:r>
            <a:endParaRPr lang="en-US" b="1" dirty="0"/>
          </a:p>
        </p:txBody>
      </p:sp>
      <p:pic>
        <p:nvPicPr>
          <p:cNvPr id="1026" name="Picture 2" descr="C:\Users\Moravka\OneDrive\Desktop\3.6. 2020 СИСТЕМАТИЗАЦИЈА\1591190208710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071678"/>
            <a:ext cx="6250857" cy="44194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51843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b="1" dirty="0" smtClean="0"/>
              <a:t>УТВРЂИВАЊЕ ПИСАНИХ СЛОВА-</a:t>
            </a:r>
            <a:r>
              <a:rPr lang="sr-Cyrl-RS" sz="3100" b="1" dirty="0" smtClean="0"/>
              <a:t>вежбамо лепо писање</a:t>
            </a:r>
            <a:endParaRPr lang="en-US" sz="3100" b="1" dirty="0"/>
          </a:p>
        </p:txBody>
      </p:sp>
      <p:pic>
        <p:nvPicPr>
          <p:cNvPr id="2050" name="Picture 2" descr="C:\Users\Moravka\OneDrive\Desktop\СРПСКИ ЈЕЗИК ОЛАЈН\89828162_1105751263103468_718339877325766656_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928802"/>
            <a:ext cx="3589016" cy="4643470"/>
          </a:xfrm>
          <a:prstGeom prst="rect">
            <a:avLst/>
          </a:prstGeom>
          <a:noFill/>
        </p:spPr>
      </p:pic>
      <p:pic>
        <p:nvPicPr>
          <p:cNvPr id="2051" name="Picture 3" descr="C:\Users\Moravka\OneDrive\Desktop\СРПСКИ ЈЕЗИК ОЛАЈН\89840722_1105751276436800_4375180019320750080_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9726" y="1857364"/>
            <a:ext cx="3734812" cy="471490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sr-Cyrl-RS" dirty="0" smtClean="0"/>
              <a:t>ЈЕЗИЧКА ВЕЖБА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4152918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sr-Cyrl-RS" b="1" dirty="0" smtClean="0"/>
              <a:t>РЕЧИ ИСТОГ КОРЕНА</a:t>
            </a:r>
          </a:p>
          <a:p>
            <a:r>
              <a:rPr lang="sr-Cyrl-RS" b="1" dirty="0" smtClean="0"/>
              <a:t>ПИСАТИ:</a:t>
            </a:r>
          </a:p>
          <a:p>
            <a:pPr marL="512064" indent="-457200">
              <a:buFont typeface="+mj-lt"/>
              <a:buAutoNum type="arabicPeriod"/>
            </a:pPr>
            <a:r>
              <a:rPr lang="sr-Cyrl-RS" sz="1400" b="1" dirty="0" smtClean="0"/>
              <a:t>ИСПИСАТИ</a:t>
            </a:r>
          </a:p>
          <a:p>
            <a:pPr marL="512064" indent="-457200">
              <a:buFont typeface="+mj-lt"/>
              <a:buAutoNum type="arabicPeriod"/>
            </a:pPr>
            <a:r>
              <a:rPr lang="sr-Cyrl-RS" sz="1400" b="1" dirty="0" smtClean="0"/>
              <a:t>НАПИСАТИ</a:t>
            </a:r>
          </a:p>
          <a:p>
            <a:pPr marL="512064" indent="-457200">
              <a:buFont typeface="+mj-lt"/>
              <a:buAutoNum type="arabicPeriod"/>
            </a:pPr>
            <a:r>
              <a:rPr lang="sr-Cyrl-RS" sz="1400" b="1" dirty="0" smtClean="0"/>
              <a:t>ОПИСАТИ</a:t>
            </a:r>
          </a:p>
          <a:p>
            <a:pPr marL="512064" indent="-457200">
              <a:buFont typeface="+mj-lt"/>
              <a:buAutoNum type="arabicPeriod"/>
            </a:pPr>
            <a:r>
              <a:rPr lang="sr-Cyrl-RS" sz="1400" b="1" dirty="0" smtClean="0"/>
              <a:t>ПИСАЊЕ</a:t>
            </a:r>
          </a:p>
          <a:p>
            <a:pPr marL="512064" indent="-457200">
              <a:buFont typeface="+mj-lt"/>
              <a:buAutoNum type="arabicPeriod"/>
            </a:pPr>
            <a:r>
              <a:rPr lang="sr-Cyrl-RS" sz="1400" b="1" dirty="0" smtClean="0"/>
              <a:t>УПИСАТИ</a:t>
            </a:r>
          </a:p>
          <a:p>
            <a:pPr marL="512064" indent="-457200">
              <a:buFont typeface="+mj-lt"/>
              <a:buAutoNum type="arabicPeriod"/>
            </a:pPr>
            <a:r>
              <a:rPr lang="sr-Cyrl-RS" sz="1400" b="1" dirty="0" smtClean="0"/>
              <a:t>ДОПИСАТИ</a:t>
            </a:r>
          </a:p>
          <a:p>
            <a:pPr marL="512064" indent="-457200">
              <a:buFont typeface="+mj-lt"/>
              <a:buAutoNum type="arabicPeriod"/>
            </a:pPr>
            <a:r>
              <a:rPr lang="sr-Cyrl-RS" sz="1400" b="1" dirty="0" smtClean="0"/>
              <a:t>ОТПИСАТИ</a:t>
            </a:r>
          </a:p>
          <a:p>
            <a:pPr marL="512064" indent="-457200">
              <a:buFont typeface="+mj-lt"/>
              <a:buAutoNum type="arabicPeriod"/>
            </a:pPr>
            <a:r>
              <a:rPr lang="sr-Cyrl-RS" sz="1400" b="1" dirty="0" smtClean="0"/>
              <a:t>ПИСАЦ</a:t>
            </a:r>
          </a:p>
          <a:p>
            <a:pPr marL="512064" indent="-457200">
              <a:buFont typeface="+mj-lt"/>
              <a:buAutoNum type="arabicPeriod"/>
            </a:pPr>
            <a:endParaRPr lang="sr-Cyrl-RS" sz="1400" b="1" dirty="0" smtClean="0"/>
          </a:p>
          <a:p>
            <a:pPr marL="512064" indent="-457200"/>
            <a:r>
              <a:rPr lang="sr-Cyrl-RS" b="1" dirty="0" smtClean="0"/>
              <a:t>РАДИТИ:</a:t>
            </a:r>
          </a:p>
          <a:p>
            <a:pPr marL="512064" indent="-457200">
              <a:buFont typeface="Arial" pitchFamily="34" charset="0"/>
              <a:buChar char="•"/>
            </a:pPr>
            <a:r>
              <a:rPr lang="sr-Cyrl-RS" sz="1500" b="1" dirty="0" smtClean="0"/>
              <a:t>1.</a:t>
            </a:r>
          </a:p>
          <a:p>
            <a:pPr marL="512064" indent="-457200">
              <a:buFont typeface="Arial" pitchFamily="34" charset="0"/>
              <a:buChar char="•"/>
            </a:pPr>
            <a:r>
              <a:rPr lang="sr-Cyrl-RS" sz="1500" b="1" dirty="0" smtClean="0"/>
              <a:t>2.</a:t>
            </a:r>
          </a:p>
          <a:p>
            <a:pPr marL="512064" indent="-457200">
              <a:buFont typeface="Arial" pitchFamily="34" charset="0"/>
              <a:buChar char="•"/>
            </a:pPr>
            <a:r>
              <a:rPr lang="sr-Cyrl-RS" sz="1500" b="1" dirty="0" smtClean="0"/>
              <a:t>3.</a:t>
            </a:r>
          </a:p>
          <a:p>
            <a:pPr marL="512064" indent="-457200">
              <a:buFont typeface="Arial" pitchFamily="34" charset="0"/>
              <a:buChar char="•"/>
            </a:pPr>
            <a:r>
              <a:rPr lang="sr-Cyrl-RS" sz="1500" b="1" dirty="0" smtClean="0"/>
              <a:t>…</a:t>
            </a:r>
          </a:p>
          <a:p>
            <a:pPr marL="512064" indent="-457200">
              <a:buFont typeface="Arial" pitchFamily="34" charset="0"/>
              <a:buChar char="•"/>
            </a:pPr>
            <a:endParaRPr lang="sr-Cyrl-RS" b="1" dirty="0" smtClean="0"/>
          </a:p>
          <a:p>
            <a:pPr marL="512064" indent="-457200">
              <a:buFont typeface="+mj-lt"/>
              <a:buAutoNum type="arabicPeriod"/>
            </a:pPr>
            <a:endParaRPr lang="sr-Cyrl-RS" b="1" dirty="0" smtClean="0"/>
          </a:p>
          <a:p>
            <a:pPr marL="512064" indent="-457200">
              <a:buFont typeface="+mj-lt"/>
              <a:buAutoNum type="arabicPeriod"/>
            </a:pPr>
            <a:endParaRPr lang="en-US" dirty="0"/>
          </a:p>
        </p:txBody>
      </p:sp>
      <p:pic>
        <p:nvPicPr>
          <p:cNvPr id="4098" name="Picture 2" descr="C:\Users\Moravka\OneDrive\Desktop\СРПСКИ ЈЕЗИК ОЛАЈН\92711143_1053950868322149_3829108690372263936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3214686"/>
            <a:ext cx="3385542" cy="3243257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7143768" y="6500834"/>
            <a:ext cx="70403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900" b="1" dirty="0" smtClean="0"/>
              <a:t>моравка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sr-Cyrl-RS" b="1" dirty="0" smtClean="0"/>
              <a:t>ЈЕЗИЧКА ВЕЖБА –ТЕМАТСКИ РЕЧНИК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1643050"/>
            <a:ext cx="4191000" cy="3581414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dirty="0" smtClean="0"/>
              <a:t>ТЕМАТСКИ РЕЧНИК О КОШАРЦИ:</a:t>
            </a:r>
          </a:p>
          <a:p>
            <a:r>
              <a:rPr lang="sr-Cyrl-RS" dirty="0" smtClean="0"/>
              <a:t>-</a:t>
            </a:r>
            <a:r>
              <a:rPr lang="sr-Cyrl-RS" dirty="0" smtClean="0"/>
              <a:t>кошарка,кош,лопта,играчи, корак,екипа,игралиште,тим,</a:t>
            </a:r>
          </a:p>
          <a:p>
            <a:r>
              <a:rPr lang="sr-Cyrl-RS" dirty="0" smtClean="0"/>
              <a:t>напад,тренер,судија,игралиште…</a:t>
            </a:r>
          </a:p>
          <a:p>
            <a:r>
              <a:rPr lang="sr-Cyrl-RS" b="1" dirty="0" smtClean="0"/>
              <a:t>НАПИШИ ТЕМАТСКИ РЕЧНИК О</a:t>
            </a:r>
          </a:p>
          <a:p>
            <a:r>
              <a:rPr lang="sr-Cyrl-RS" b="1" dirty="0" smtClean="0"/>
              <a:t>ФУДБАЛУ.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pic>
        <p:nvPicPr>
          <p:cNvPr id="3074" name="Picture 2" descr="C:\Users\Moravka\OneDrive\Desktop\СРПСКИ ЈЕЗИК ОЛАЈН\92354240_1053950628322173_8035415582071324672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3000372"/>
            <a:ext cx="3524966" cy="328795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8215338" y="6429396"/>
            <a:ext cx="70403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900" b="1" dirty="0" smtClean="0"/>
              <a:t>моравка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sr-Cyrl-RS" dirty="0" smtClean="0"/>
              <a:t>         УТВРЂИВАЊЕ </a:t>
            </a:r>
            <a:br>
              <a:rPr lang="sr-Cyrl-RS" dirty="0" smtClean="0"/>
            </a:br>
            <a:r>
              <a:rPr lang="sr-Cyrl-RS" dirty="0" smtClean="0"/>
              <a:t> </a:t>
            </a:r>
            <a:r>
              <a:rPr lang="sr-Cyrl-RS" dirty="0" smtClean="0"/>
              <a:t>      ПИСАНИХ СЛОВА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690934" cy="222409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r>
              <a:rPr lang="sr-Cyrl-RS" b="1" dirty="0" smtClean="0"/>
              <a:t>КЛАСИФИКАЦИЈА РЕЧИ ПО ОДРЂЕНИМ ВРСТАМА:</a:t>
            </a:r>
          </a:p>
          <a:p>
            <a:r>
              <a:rPr lang="sr-Cyrl-RS" b="1" dirty="0" smtClean="0"/>
              <a:t>-одећа</a:t>
            </a:r>
          </a:p>
          <a:p>
            <a:r>
              <a:rPr lang="sr-Cyrl-RS" b="1" dirty="0" smtClean="0"/>
              <a:t>-обућа</a:t>
            </a:r>
          </a:p>
          <a:p>
            <a:r>
              <a:rPr lang="sr-Cyrl-RS" b="1" dirty="0" smtClean="0"/>
              <a:t>-воће</a:t>
            </a:r>
          </a:p>
          <a:p>
            <a:r>
              <a:rPr lang="sr-Cyrl-RS" b="1" dirty="0" smtClean="0"/>
              <a:t>-поврће</a:t>
            </a:r>
          </a:p>
          <a:p>
            <a:r>
              <a:rPr lang="sr-Cyrl-RS" b="1" dirty="0" smtClean="0"/>
              <a:t>-птице</a:t>
            </a:r>
          </a:p>
          <a:p>
            <a:r>
              <a:rPr lang="sr-Cyrl-RS" b="1" dirty="0" smtClean="0"/>
              <a:t>-алат                   </a:t>
            </a:r>
            <a:endParaRPr lang="en-US" sz="1100" b="1" dirty="0"/>
          </a:p>
        </p:txBody>
      </p:sp>
      <p:pic>
        <p:nvPicPr>
          <p:cNvPr id="6146" name="Picture 2" descr="C:\Users\Moravka\OneDrive\Desktop\СРПСКИ ЈЕЗИК ОЛАЈН\ПИСАНО И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3286124"/>
            <a:ext cx="3100375" cy="2798195"/>
          </a:xfrm>
          <a:prstGeom prst="rect">
            <a:avLst/>
          </a:prstGeom>
          <a:noFill/>
        </p:spPr>
      </p:pic>
      <p:sp>
        <p:nvSpPr>
          <p:cNvPr id="5" name="Oval 4"/>
          <p:cNvSpPr/>
          <p:nvPr/>
        </p:nvSpPr>
        <p:spPr>
          <a:xfrm>
            <a:off x="2143108" y="4643446"/>
            <a:ext cx="3429024" cy="22145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786050" y="5000636"/>
            <a:ext cx="20002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200" b="1" dirty="0"/>
              <a:t>ц</a:t>
            </a:r>
            <a:r>
              <a:rPr lang="sr-Cyrl-RS" sz="1200" b="1" dirty="0" smtClean="0"/>
              <a:t>ипеле, ексер,јабука,шљива,</a:t>
            </a:r>
          </a:p>
          <a:p>
            <a:r>
              <a:rPr lang="sr-Cyrl-RS" sz="1200" b="1" dirty="0" smtClean="0"/>
              <a:t>кајсија,паприка,чекић, папуче,јакна,кошуља, капут,марама, капа,врана,рода,</a:t>
            </a:r>
          </a:p>
          <a:p>
            <a:r>
              <a:rPr lang="sr-Cyrl-RS" sz="1200" b="1" dirty="0" smtClean="0"/>
              <a:t>ласта,краставац, грашак</a:t>
            </a:r>
            <a:endParaRPr lang="en-US" sz="1200" b="1" dirty="0"/>
          </a:p>
        </p:txBody>
      </p:sp>
      <p:sp>
        <p:nvSpPr>
          <p:cNvPr id="7" name="Rectangle 6"/>
          <p:cNvSpPr/>
          <p:nvPr/>
        </p:nvSpPr>
        <p:spPr>
          <a:xfrm>
            <a:off x="7000892" y="6286520"/>
            <a:ext cx="70403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900" b="1" dirty="0" smtClean="0"/>
              <a:t>моравка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b="1" dirty="0" smtClean="0"/>
              <a:t>ТЕМА-СИСТЕМАТИЗАЦИЈА ПИСАНИХ </a:t>
            </a:r>
            <a:r>
              <a:rPr lang="sr-Cyrl-RS" b="1" dirty="0" smtClean="0"/>
              <a:t>СЛОВА-</a:t>
            </a:r>
            <a:r>
              <a:rPr lang="sr-Cyrl-RS" sz="3100" b="1" dirty="0" smtClean="0"/>
              <a:t>ПОНОВИМО</a:t>
            </a:r>
            <a:endParaRPr lang="en-US" sz="3100" dirty="0"/>
          </a:p>
        </p:txBody>
      </p:sp>
      <p:pic>
        <p:nvPicPr>
          <p:cNvPr id="4" name="Content Placeholder 3" descr="1591188023356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1928802"/>
            <a:ext cx="2857520" cy="4572000"/>
          </a:xfrm>
        </p:spPr>
      </p:pic>
      <p:pic>
        <p:nvPicPr>
          <p:cNvPr id="5" name="Picture 4" descr="1591188021483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1881177"/>
            <a:ext cx="3429006" cy="45720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sr-Cyrl-RS" b="1" dirty="0" smtClean="0"/>
              <a:t>ТЕМА-СИСТЕМАТИЗАЦИЈА ПИСАНИХ СЛОВА -</a:t>
            </a:r>
            <a:r>
              <a:rPr lang="sr-Cyrl-RS" sz="2200" b="1" dirty="0" smtClean="0"/>
              <a:t>ПОНОВИМО</a:t>
            </a:r>
            <a:endParaRPr lang="en-US" sz="2200" b="1" dirty="0"/>
          </a:p>
        </p:txBody>
      </p:sp>
      <p:pic>
        <p:nvPicPr>
          <p:cNvPr id="4" name="Content Placeholder 3" descr="1591188020731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2000240"/>
            <a:ext cx="3429000" cy="4572000"/>
          </a:xfrm>
        </p:spPr>
      </p:pic>
      <p:pic>
        <p:nvPicPr>
          <p:cNvPr id="5" name="Picture 4" descr="1591188025032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876" y="2071678"/>
            <a:ext cx="3268271" cy="442915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143900" y="6500834"/>
            <a:ext cx="70403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900" b="1" dirty="0" smtClean="0"/>
              <a:t>моравка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804184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sr-Cyrl-RS" b="1" dirty="0" smtClean="0"/>
              <a:t>            ОПИШИ СЛИКУ</a:t>
            </a:r>
            <a:br>
              <a:rPr lang="sr-Cyrl-RS" b="1" dirty="0" smtClean="0"/>
            </a:br>
            <a:r>
              <a:rPr lang="sr-Cyrl-RS" sz="2700" b="1" dirty="0" smtClean="0"/>
              <a:t>-правилно писање и повезивање слова; уредно и јасно повезивање речи и реченица;</a:t>
            </a:r>
            <a:endParaRPr lang="en-US" sz="2700" b="1" dirty="0"/>
          </a:p>
        </p:txBody>
      </p:sp>
      <p:pic>
        <p:nvPicPr>
          <p:cNvPr id="5123" name="Picture 3" descr="C:\Users\Moravka\OneDrive\Desktop\СРПСКИ ЈЕЗИК ОЛАЈН\29597394_1648882721832922_1180295141408347452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357430"/>
            <a:ext cx="3643338" cy="4201898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2786050" y="6627168"/>
            <a:ext cx="704039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900" b="1" dirty="0" smtClean="0"/>
              <a:t>моравка</a:t>
            </a:r>
            <a:endParaRPr lang="en-US" sz="9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249</TotalTime>
  <Words>116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Verve</vt:lpstr>
      <vt:lpstr>ПИСАНА СЛОВА</vt:lpstr>
      <vt:lpstr>ПИСАНА СЛОВА-АЗБУКА</vt:lpstr>
      <vt:lpstr>УТВРЂИВАЊЕ ПИСАНИХ СЛОВА-вежбамо лепо писање</vt:lpstr>
      <vt:lpstr>ЈЕЗИЧКА ВЕЖБА</vt:lpstr>
      <vt:lpstr>ЈЕЗИЧКА ВЕЖБА –ТЕМАТСКИ РЕЧНИК</vt:lpstr>
      <vt:lpstr>         УТВРЂИВАЊЕ         ПИСАНИХ СЛОВА</vt:lpstr>
      <vt:lpstr>ТЕМА-СИСТЕМАТИЗАЦИЈА ПИСАНИХ СЛОВА-ПОНОВИМО</vt:lpstr>
      <vt:lpstr>ТЕМА-СИСТЕМАТИЗАЦИЈА ПИСАНИХ СЛОВА -ПОНОВИМО</vt:lpstr>
      <vt:lpstr>            ОПИШИ СЛИКУ -правилно писање и повезивање слова; уредно и јасно повезивање речи и реченица;</vt:lpstr>
      <vt:lpstr>СРЕЋАН РАД!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ПИСАНА СЛОВА</dc:title>
  <dc:creator>Moravka Ivanovic</dc:creator>
  <cp:lastModifiedBy>Moravka Ivanovic</cp:lastModifiedBy>
  <cp:revision>18</cp:revision>
  <dcterms:created xsi:type="dcterms:W3CDTF">2020-06-03T12:53:08Z</dcterms:created>
  <dcterms:modified xsi:type="dcterms:W3CDTF">2020-06-03T17:02:31Z</dcterms:modified>
</cp:coreProperties>
</file>