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86" autoAdjust="0"/>
    <p:restoredTop sz="94660"/>
  </p:normalViewPr>
  <p:slideViewPr>
    <p:cSldViewPr>
      <p:cViewPr varScale="1">
        <p:scale>
          <a:sx n="106" d="100"/>
          <a:sy n="106" d="100"/>
        </p:scale>
        <p:origin x="-11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69D7-220A-429D-809F-91606BEBF848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C7067-DBD8-43D7-B0F6-1CB967BAB6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69D7-220A-429D-809F-91606BEBF848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C7067-DBD8-43D7-B0F6-1CB967BAB6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69D7-220A-429D-809F-91606BEBF848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C7067-DBD8-43D7-B0F6-1CB967BAB6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69D7-220A-429D-809F-91606BEBF848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C7067-DBD8-43D7-B0F6-1CB967BAB6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69D7-220A-429D-809F-91606BEBF848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C7067-DBD8-43D7-B0F6-1CB967BAB6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69D7-220A-429D-809F-91606BEBF848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C7067-DBD8-43D7-B0F6-1CB967BAB6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69D7-220A-429D-809F-91606BEBF848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C7067-DBD8-43D7-B0F6-1CB967BAB6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69D7-220A-429D-809F-91606BEBF848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C7067-DBD8-43D7-B0F6-1CB967BAB6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69D7-220A-429D-809F-91606BEBF848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C7067-DBD8-43D7-B0F6-1CB967BAB6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69D7-220A-429D-809F-91606BEBF848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C7067-DBD8-43D7-B0F6-1CB967BAB6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69D7-220A-429D-809F-91606BEBF848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C7067-DBD8-43D7-B0F6-1CB967BAB6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969D7-220A-429D-809F-91606BEBF848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C7067-DBD8-43D7-B0F6-1CB967BAB6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RS" sz="7200" b="1" dirty="0" smtClean="0">
                <a:solidFill>
                  <a:srgbClr val="00B050"/>
                </a:solidFill>
              </a:rPr>
              <a:t>ВЕТАР</a:t>
            </a:r>
            <a:endParaRPr lang="en-US" sz="7200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1" name="Picture 3" descr="C:\Users\Moravka\OneDrive\Desktop\ПРЕЗЕНТАЦИЈЕ МОЈЕ\veta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3857628"/>
            <a:ext cx="6429420" cy="178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ТЕМАТСКИ РЕЧНИК - ВЕТАР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800" dirty="0" smtClean="0"/>
              <a:t>БОГАТИМО СВОЈ РЕЧНИК</a:t>
            </a:r>
          </a:p>
          <a:p>
            <a:r>
              <a:rPr lang="sr-Cyrl-RS" sz="2800" dirty="0" smtClean="0"/>
              <a:t>РАЗВИЈАЊЕ ИНТЕРЕСА ЗА ПЕСНИЧКИ ИЗРАЗ И НАЧИН КАЗИВАЊА О ПРИРОДНИМ ПОЈАВАМА </a:t>
            </a:r>
            <a:endParaRPr lang="en-US" sz="2800" dirty="0"/>
          </a:p>
        </p:txBody>
      </p:sp>
      <p:pic>
        <p:nvPicPr>
          <p:cNvPr id="1026" name="Picture 2" descr="C:\Users\Moravka\OneDrive\Desktop\ПРЕЗЕНТАЦИЈЕ МОЈЕ\vreme-veter-poletj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214686"/>
            <a:ext cx="7929618" cy="28574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00000"/>
                </a:solidFill>
              </a:rPr>
              <a:t>,,Ветрић,,</a:t>
            </a:r>
            <a:r>
              <a:rPr lang="sr-Cyrl-RS" sz="2800" dirty="0" smtClean="0">
                <a:solidFill>
                  <a:srgbClr val="C00000"/>
                </a:solidFill>
              </a:rPr>
              <a:t>Момчило Тешић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RS" dirty="0" smtClean="0"/>
              <a:t>Када исток заруди</a:t>
            </a:r>
          </a:p>
          <a:p>
            <a:r>
              <a:rPr lang="sr-Cyrl-RS" dirty="0" smtClean="0"/>
              <a:t>Свеж се ветрић пробуди,</a:t>
            </a:r>
          </a:p>
          <a:p>
            <a:r>
              <a:rPr lang="sr-Cyrl-RS" dirty="0" smtClean="0"/>
              <a:t>Па затресе божур леп</a:t>
            </a:r>
          </a:p>
          <a:p>
            <a:r>
              <a:rPr lang="sr-Cyrl-RS" dirty="0" smtClean="0"/>
              <a:t>И замрси коњу реп,</a:t>
            </a:r>
          </a:p>
          <a:p>
            <a:r>
              <a:rPr lang="sr-Cyrl-RS" dirty="0" smtClean="0"/>
              <a:t>Заталаса пшеницу,</a:t>
            </a:r>
          </a:p>
          <a:p>
            <a:r>
              <a:rPr lang="sr-Cyrl-RS" dirty="0" smtClean="0"/>
              <a:t>Изнад реке проструја,</a:t>
            </a:r>
          </a:p>
          <a:p>
            <a:r>
              <a:rPr lang="sr-Cyrl-RS" dirty="0" smtClean="0"/>
              <a:t>Још заљуља гранчицу</a:t>
            </a:r>
          </a:p>
          <a:p>
            <a:r>
              <a:rPr lang="sr-Cyrl-RS" dirty="0" smtClean="0"/>
              <a:t>И пробуди славуја:</a:t>
            </a:r>
          </a:p>
          <a:p>
            <a:r>
              <a:rPr lang="sr-Cyrl-RS" dirty="0" smtClean="0"/>
              <a:t>,,Устај, мали, и певај,</a:t>
            </a:r>
          </a:p>
          <a:p>
            <a:r>
              <a:rPr lang="sr-Cyrl-RS" dirty="0" smtClean="0"/>
              <a:t>Нек се ори цео гај!,,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,,Кошава,,</a:t>
            </a:r>
            <a:r>
              <a:rPr lang="sr-Cyrl-RS" sz="2800" dirty="0" smtClean="0">
                <a:solidFill>
                  <a:srgbClr val="FF0000"/>
                </a:solidFill>
              </a:rPr>
              <a:t>Тома Славковић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Cyrl-RS" dirty="0" smtClean="0"/>
              <a:t>Узбуркале се реке, полудели таласи,</a:t>
            </a:r>
          </a:p>
          <a:p>
            <a:r>
              <a:rPr lang="sr-Cyrl-RS" dirty="0"/>
              <a:t>з</a:t>
            </a:r>
            <a:r>
              <a:rPr lang="sr-Cyrl-RS" dirty="0" smtClean="0"/>
              <a:t>аплеле се удице, збунили се аласи.</a:t>
            </a:r>
          </a:p>
          <a:p>
            <a:r>
              <a:rPr lang="sr-Cyrl-RS" dirty="0" smtClean="0"/>
              <a:t>Сетила се глава</a:t>
            </a:r>
          </a:p>
          <a:p>
            <a:r>
              <a:rPr lang="sr-Cyrl-RS" dirty="0"/>
              <a:t>с</a:t>
            </a:r>
            <a:r>
              <a:rPr lang="sr-Cyrl-RS" dirty="0" smtClean="0"/>
              <a:t>тигла је кошава.</a:t>
            </a:r>
          </a:p>
          <a:p>
            <a:r>
              <a:rPr lang="sr-Cyrl-RS" dirty="0" smtClean="0"/>
              <a:t>…</a:t>
            </a:r>
          </a:p>
          <a:p>
            <a:r>
              <a:rPr lang="sr-Cyrl-RS" dirty="0" smtClean="0"/>
              <a:t>У зоолошком врту тресу се решетке,</a:t>
            </a:r>
          </a:p>
          <a:p>
            <a:r>
              <a:rPr lang="sr-Cyrl-RS" dirty="0"/>
              <a:t>р</a:t>
            </a:r>
            <a:r>
              <a:rPr lang="sr-Cyrl-RS" dirty="0" smtClean="0"/>
              <a:t>огуше се лавови, гриве им ко четке.</a:t>
            </a:r>
          </a:p>
          <a:p>
            <a:r>
              <a:rPr lang="sr-Cyrl-RS" dirty="0" smtClean="0"/>
              <a:t>Београдска кошава</a:t>
            </a:r>
          </a:p>
          <a:p>
            <a:r>
              <a:rPr lang="sr-Cyrl-RS" dirty="0"/>
              <a:t>ј</a:t>
            </a:r>
            <a:r>
              <a:rPr lang="sr-Cyrl-RS" dirty="0" smtClean="0"/>
              <a:t>ача је од лава.</a:t>
            </a:r>
          </a:p>
          <a:p>
            <a:r>
              <a:rPr lang="sr-Cyrl-RS" dirty="0" smtClean="0"/>
              <a:t>…</a:t>
            </a:r>
          </a:p>
          <a:p>
            <a:r>
              <a:rPr lang="sr-Cyrl-RS" dirty="0" smtClean="0"/>
              <a:t>Једино чистачима блиста осмех на лицу,</a:t>
            </a:r>
          </a:p>
          <a:p>
            <a:r>
              <a:rPr lang="sr-Cyrl-RS" dirty="0"/>
              <a:t>ј</a:t>
            </a:r>
            <a:r>
              <a:rPr lang="sr-Cyrl-RS" dirty="0" smtClean="0"/>
              <a:t>ер кошава уместо њих чисти улицу…</a:t>
            </a:r>
          </a:p>
          <a:p>
            <a:r>
              <a:rPr lang="sr-Cyrl-RS" dirty="0" smtClean="0"/>
              <a:t>Баш је страшна справа</a:t>
            </a:r>
          </a:p>
          <a:p>
            <a:r>
              <a:rPr lang="sr-Cyrl-RS" dirty="0"/>
              <a:t>т</a:t>
            </a:r>
            <a:r>
              <a:rPr lang="sr-Cyrl-RS" dirty="0" smtClean="0"/>
              <a:t>а кошава!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,,</a:t>
            </a:r>
            <a:r>
              <a:rPr lang="sr-Cyrl-RS" dirty="0" smtClean="0">
                <a:solidFill>
                  <a:srgbClr val="FFC000"/>
                </a:solidFill>
              </a:rPr>
              <a:t>Развигор,,</a:t>
            </a:r>
            <a:r>
              <a:rPr lang="sr-Cyrl-RS" sz="2800" dirty="0" smtClean="0">
                <a:solidFill>
                  <a:srgbClr val="FFC000"/>
                </a:solidFill>
              </a:rPr>
              <a:t>Петко Домазетовски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RS" dirty="0" smtClean="0"/>
              <a:t>Тај ветар, тај ветар</a:t>
            </a:r>
          </a:p>
          <a:p>
            <a:r>
              <a:rPr lang="sr-Cyrl-RS" dirty="0"/>
              <a:t>п</a:t>
            </a:r>
            <a:r>
              <a:rPr lang="sr-Cyrl-RS" dirty="0" smtClean="0"/>
              <a:t>утује</a:t>
            </a:r>
          </a:p>
          <a:p>
            <a:r>
              <a:rPr lang="sr-Cyrl-RS" dirty="0"/>
              <a:t>и</a:t>
            </a:r>
            <a:r>
              <a:rPr lang="sr-Cyrl-RS" dirty="0" smtClean="0"/>
              <a:t> шета.</a:t>
            </a:r>
          </a:p>
          <a:p>
            <a:r>
              <a:rPr lang="sr-Cyrl-RS" dirty="0"/>
              <a:t>и</a:t>
            </a:r>
            <a:r>
              <a:rPr lang="sr-Cyrl-RS" dirty="0" smtClean="0"/>
              <a:t> милује цвеће и децу,</a:t>
            </a:r>
          </a:p>
          <a:p>
            <a:r>
              <a:rPr lang="sr-Cyrl-RS" dirty="0"/>
              <a:t>и</a:t>
            </a:r>
            <a:r>
              <a:rPr lang="sr-Cyrl-RS" dirty="0" smtClean="0"/>
              <a:t> ливаде,</a:t>
            </a:r>
          </a:p>
          <a:p>
            <a:r>
              <a:rPr lang="sr-Cyrl-RS" dirty="0"/>
              <a:t>и</a:t>
            </a:r>
            <a:r>
              <a:rPr lang="sr-Cyrl-RS" dirty="0" smtClean="0"/>
              <a:t> вртове,</a:t>
            </a:r>
          </a:p>
          <a:p>
            <a:r>
              <a:rPr lang="sr-Cyrl-RS" dirty="0"/>
              <a:t>и</a:t>
            </a:r>
            <a:r>
              <a:rPr lang="sr-Cyrl-RS" dirty="0" smtClean="0"/>
              <a:t> лишће</a:t>
            </a:r>
          </a:p>
          <a:p>
            <a:r>
              <a:rPr lang="sr-Cyrl-RS" dirty="0" smtClean="0"/>
              <a:t>с грана…</a:t>
            </a:r>
          </a:p>
          <a:p>
            <a:r>
              <a:rPr lang="sr-Cyrl-RS" dirty="0" smtClean="0"/>
              <a:t>Тај ветар има</a:t>
            </a:r>
          </a:p>
          <a:p>
            <a:r>
              <a:rPr lang="sr-Cyrl-RS" dirty="0"/>
              <a:t>д</a:t>
            </a:r>
            <a:r>
              <a:rPr lang="sr-Cyrl-RS" dirty="0" smtClean="0"/>
              <a:t>ва топла длана!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7030A0"/>
                </a:solidFill>
              </a:rPr>
              <a:t>,,Јесењи балет,,</a:t>
            </a:r>
            <a:r>
              <a:rPr lang="sr-Cyrl-RS" sz="2800" dirty="0" smtClean="0">
                <a:solidFill>
                  <a:srgbClr val="7030A0"/>
                </a:solidFill>
              </a:rPr>
              <a:t>Драган Лукић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На балконе, галерије,</a:t>
            </a:r>
          </a:p>
          <a:p>
            <a:r>
              <a:rPr lang="sr-Cyrl-RS" dirty="0"/>
              <a:t>з</a:t>
            </a:r>
            <a:r>
              <a:rPr lang="sr-Cyrl-RS" dirty="0" smtClean="0"/>
              <a:t>агрејаних солитера,</a:t>
            </a:r>
          </a:p>
          <a:p>
            <a:r>
              <a:rPr lang="sr-Cyrl-RS" dirty="0"/>
              <a:t>д</a:t>
            </a:r>
            <a:r>
              <a:rPr lang="sr-Cyrl-RS" dirty="0" smtClean="0"/>
              <a:t>а гледају играрије</a:t>
            </a:r>
          </a:p>
          <a:p>
            <a:r>
              <a:rPr lang="sr-Cyrl-RS" dirty="0"/>
              <a:t>ж</a:t>
            </a:r>
            <a:r>
              <a:rPr lang="sr-Cyrl-RS" dirty="0" smtClean="0"/>
              <a:t>утог лишћа: јесен тера</a:t>
            </a:r>
          </a:p>
          <a:p>
            <a:r>
              <a:rPr lang="sr-Cyrl-RS" dirty="0"/>
              <a:t>с</a:t>
            </a:r>
            <a:r>
              <a:rPr lang="sr-Cyrl-RS" dirty="0" smtClean="0"/>
              <a:t>ве станаре, укућане,-</a:t>
            </a:r>
          </a:p>
          <a:p>
            <a:r>
              <a:rPr lang="sr-Cyrl-RS" dirty="0" smtClean="0"/>
              <a:t>у парку се њишу гране</a:t>
            </a:r>
          </a:p>
          <a:p>
            <a:r>
              <a:rPr lang="sr-Cyrl-RS" dirty="0"/>
              <a:t>ј</a:t>
            </a:r>
            <a:r>
              <a:rPr lang="sr-Cyrl-RS" dirty="0" smtClean="0"/>
              <a:t>ер на сваки ветров налет</a:t>
            </a:r>
          </a:p>
          <a:p>
            <a:r>
              <a:rPr lang="sr-Cyrl-RS" dirty="0"/>
              <a:t>и</a:t>
            </a:r>
            <a:r>
              <a:rPr lang="sr-Cyrl-RS" dirty="0" smtClean="0"/>
              <a:t> јесењи крене балет.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92D050"/>
                </a:solidFill>
              </a:rPr>
              <a:t>САМОСТАЛНИ РАД УЧЕНИКА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Писање наслова, аутора, речи које говоре о ветру;</a:t>
            </a:r>
          </a:p>
          <a:p>
            <a:r>
              <a:rPr lang="sr-Cyrl-RS" dirty="0" smtClean="0"/>
              <a:t>Читање и записивање речи које су пронашли у текстовима о називима ветра;</a:t>
            </a:r>
          </a:p>
          <a:p>
            <a:r>
              <a:rPr lang="sr-Cyrl-RS" dirty="0" smtClean="0"/>
              <a:t>Придеви уз именицу ветар;</a:t>
            </a:r>
          </a:p>
          <a:p>
            <a:r>
              <a:rPr lang="sr-Cyrl-RS" dirty="0" smtClean="0"/>
              <a:t>Глаголи који казују шта ради ветар;</a:t>
            </a:r>
          </a:p>
          <a:p>
            <a:endParaRPr lang="sr-Cyrl-R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00B0F0"/>
                </a:solidFill>
              </a:rPr>
              <a:t>Домаћи задатак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Краћи састав о ветру</a:t>
            </a:r>
            <a:endParaRPr lang="en-US" dirty="0"/>
          </a:p>
        </p:txBody>
      </p:sp>
      <p:sp>
        <p:nvSpPr>
          <p:cNvPr id="4" name="Smiley Face 3"/>
          <p:cNvSpPr/>
          <p:nvPr/>
        </p:nvSpPr>
        <p:spPr>
          <a:xfrm>
            <a:off x="3643306" y="4071942"/>
            <a:ext cx="3571900" cy="242889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sr-Cyrl-RS" dirty="0" smtClean="0"/>
              <a:t>                                                                                                                  МОРАВКА</a:t>
            </a:r>
            <a:endParaRPr lang="en-US" dirty="0"/>
          </a:p>
        </p:txBody>
      </p:sp>
      <p:pic>
        <p:nvPicPr>
          <p:cNvPr id="3074" name="Picture 2" descr="C:\Users\Moravka\OneDrive\Desktop\ПРЕЗЕНТАЦИЈЕ МОЈЕ\oluja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500042"/>
            <a:ext cx="5786478" cy="43433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269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ВЕТАР</vt:lpstr>
      <vt:lpstr>ТЕМАТСКИ РЕЧНИК - ВЕТАР</vt:lpstr>
      <vt:lpstr>,,Ветрић,,Момчило Тешић</vt:lpstr>
      <vt:lpstr>,,Кошава,,Тома Славковић</vt:lpstr>
      <vt:lpstr>,,Развигор,,Петко Домазетовски</vt:lpstr>
      <vt:lpstr>,,Јесењи балет,,Драган Лукић</vt:lpstr>
      <vt:lpstr>САМОСТАЛНИ РАД УЧЕНИКА</vt:lpstr>
      <vt:lpstr>Домаћи задатак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Moravka Ivanovic</dc:creator>
  <cp:lastModifiedBy>Moravka Ivanovic</cp:lastModifiedBy>
  <cp:revision>16</cp:revision>
  <dcterms:created xsi:type="dcterms:W3CDTF">2020-05-23T04:47:14Z</dcterms:created>
  <dcterms:modified xsi:type="dcterms:W3CDTF">2020-05-24T07:47:01Z</dcterms:modified>
</cp:coreProperties>
</file>